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2" r:id="rId10"/>
    <p:sldId id="267" r:id="rId11"/>
    <p:sldId id="263" r:id="rId12"/>
    <p:sldId id="264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3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4" Type="http://schemas.openxmlformats.org/officeDocument/2006/relationships/image" Target="../media/image10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7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7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7.emf"/><Relationship Id="rId4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7.emf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2285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733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465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898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8980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258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517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0446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417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619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863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BF0C0-F9B1-419E-A28F-601BE6310890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2371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13" Type="http://schemas.openxmlformats.org/officeDocument/2006/relationships/image" Target="../media/image19.emf"/><Relationship Id="rId3" Type="http://schemas.openxmlformats.org/officeDocument/2006/relationships/image" Target="../media/image4.jpeg"/><Relationship Id="rId7" Type="http://schemas.openxmlformats.org/officeDocument/2006/relationships/image" Target="../media/image7.emf"/><Relationship Id="rId12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19.bin"/><Relationship Id="rId11" Type="http://schemas.openxmlformats.org/officeDocument/2006/relationships/image" Target="../media/image18.emf"/><Relationship Id="rId5" Type="http://schemas.openxmlformats.org/officeDocument/2006/relationships/image" Target="../media/image6.png"/><Relationship Id="rId10" Type="http://schemas.openxmlformats.org/officeDocument/2006/relationships/oleObject" Target="../embeddings/oleObject21.bin"/><Relationship Id="rId4" Type="http://schemas.openxmlformats.org/officeDocument/2006/relationships/image" Target="../media/image5.png"/><Relationship Id="rId9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.bin"/><Relationship Id="rId3" Type="http://schemas.openxmlformats.org/officeDocument/2006/relationships/image" Target="../media/image4.jpeg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23.bin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6.bin"/><Relationship Id="rId3" Type="http://schemas.openxmlformats.org/officeDocument/2006/relationships/image" Target="../media/image4.jpeg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25.bin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13" Type="http://schemas.openxmlformats.org/officeDocument/2006/relationships/image" Target="../media/image10.emf"/><Relationship Id="rId3" Type="http://schemas.openxmlformats.org/officeDocument/2006/relationships/image" Target="../media/image4.jpeg"/><Relationship Id="rId7" Type="http://schemas.openxmlformats.org/officeDocument/2006/relationships/image" Target="../media/image7.emf"/><Relationship Id="rId12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9.wmf"/><Relationship Id="rId5" Type="http://schemas.openxmlformats.org/officeDocument/2006/relationships/image" Target="../media/image6.png"/><Relationship Id="rId10" Type="http://schemas.openxmlformats.org/officeDocument/2006/relationships/oleObject" Target="../embeddings/oleObject3.bin"/><Relationship Id="rId4" Type="http://schemas.openxmlformats.org/officeDocument/2006/relationships/image" Target="../media/image5.png"/><Relationship Id="rId9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image" Target="../media/image4.jpeg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3" Type="http://schemas.openxmlformats.org/officeDocument/2006/relationships/image" Target="../media/image4.jpeg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3" Type="http://schemas.openxmlformats.org/officeDocument/2006/relationships/image" Target="../media/image4.jpeg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9.bin"/><Relationship Id="rId11" Type="http://schemas.openxmlformats.org/officeDocument/2006/relationships/image" Target="../media/image14.emf"/><Relationship Id="rId5" Type="http://schemas.openxmlformats.org/officeDocument/2006/relationships/image" Target="../media/image6.png"/><Relationship Id="rId10" Type="http://schemas.openxmlformats.org/officeDocument/2006/relationships/oleObject" Target="../embeddings/oleObject11.bin"/><Relationship Id="rId4" Type="http://schemas.openxmlformats.org/officeDocument/2006/relationships/image" Target="../media/image5.png"/><Relationship Id="rId9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3" Type="http://schemas.openxmlformats.org/officeDocument/2006/relationships/image" Target="../media/image4.jpeg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2.bin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3" Type="http://schemas.openxmlformats.org/officeDocument/2006/relationships/image" Target="../media/image4.jpeg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image" Target="../media/image4.jpeg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16.bin"/><Relationship Id="rId11" Type="http://schemas.openxmlformats.org/officeDocument/2006/relationships/image" Target="../media/image18.emf"/><Relationship Id="rId5" Type="http://schemas.openxmlformats.org/officeDocument/2006/relationships/image" Target="../media/image6.png"/><Relationship Id="rId10" Type="http://schemas.openxmlformats.org/officeDocument/2006/relationships/oleObject" Target="../embeddings/oleObject18.bin"/><Relationship Id="rId4" Type="http://schemas.openxmlformats.org/officeDocument/2006/relationships/image" Target="../media/image5.png"/><Relationship Id="rId9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979" y="0"/>
            <a:ext cx="1119210" cy="1122363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3010796" y="2316163"/>
            <a:ext cx="61704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Introdução ao</a:t>
            </a:r>
          </a:p>
          <a:p>
            <a:pPr algn="ctr"/>
            <a:r>
              <a:rPr lang="pt-BR" sz="4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Mercado de Opções</a:t>
            </a:r>
            <a:endParaRPr lang="pt-BR" sz="4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7251"/>
            <a:ext cx="12192000" cy="1020749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0" y="5905500"/>
            <a:ext cx="8371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O que é e como usar o </a:t>
            </a:r>
            <a:r>
              <a:rPr lang="pt-BR" sz="2800" dirty="0" err="1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OpLab</a:t>
            </a:r>
            <a:endParaRPr lang="pt-BR" sz="2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28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Posições Encerradas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1053299"/>
              </p:ext>
            </p:extLst>
          </p:nvPr>
        </p:nvGraphicFramePr>
        <p:xfrm>
          <a:off x="1228891" y="1193542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6" name="CorelDRAW" r:id="rId6" imgW="18297132" imgH="9319727" progId="CorelDraw.Graphic.21">
                  <p:embed/>
                </p:oleObj>
              </mc:Choice>
              <mc:Fallback>
                <p:oleObj name="CorelDRAW" r:id="rId6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28891" y="1193542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3643484"/>
              </p:ext>
            </p:extLst>
          </p:nvPr>
        </p:nvGraphicFramePr>
        <p:xfrm>
          <a:off x="1217723" y="1160228"/>
          <a:ext cx="9799618" cy="4991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7" name="CorelDRAW" r:id="rId8" imgW="18297132" imgH="9319727" progId="CorelDraw.Graphic.21">
                  <p:embed/>
                </p:oleObj>
              </mc:Choice>
              <mc:Fallback>
                <p:oleObj name="CorelDRAW" r:id="rId8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17723" y="1160228"/>
                        <a:ext cx="9799618" cy="4991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5084322"/>
              </p:ext>
            </p:extLst>
          </p:nvPr>
        </p:nvGraphicFramePr>
        <p:xfrm>
          <a:off x="1191907" y="1120837"/>
          <a:ext cx="9869384" cy="50310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8" name="CorelDRAW" r:id="rId10" imgW="18299832" imgH="9326205" progId="CorelDraw.Graphic.21">
                  <p:embed/>
                </p:oleObj>
              </mc:Choice>
              <mc:Fallback>
                <p:oleObj name="CorelDRAW" r:id="rId10" imgW="18299832" imgH="9326205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191907" y="1120837"/>
                        <a:ext cx="9869384" cy="50310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7902666"/>
              </p:ext>
            </p:extLst>
          </p:nvPr>
        </p:nvGraphicFramePr>
        <p:xfrm>
          <a:off x="1165658" y="1094577"/>
          <a:ext cx="9920897" cy="5057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" name="CorelDRAW" r:id="rId12" imgW="18299832" imgH="9326205" progId="CorelDraw.Graphic.21">
                  <p:embed/>
                </p:oleObj>
              </mc:Choice>
              <mc:Fallback>
                <p:oleObj name="CorelDRAW" r:id="rId12" imgW="18299832" imgH="9326205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65658" y="1094577"/>
                        <a:ext cx="9920897" cy="5057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475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Meu Portfólio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1053299"/>
              </p:ext>
            </p:extLst>
          </p:nvPr>
        </p:nvGraphicFramePr>
        <p:xfrm>
          <a:off x="1228891" y="1193542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2" name="CorelDRAW" r:id="rId6" imgW="18297132" imgH="9319727" progId="CorelDraw.Graphic.21">
                  <p:embed/>
                </p:oleObj>
              </mc:Choice>
              <mc:Fallback>
                <p:oleObj name="CorelDRAW" r:id="rId6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28891" y="1193542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9542093"/>
              </p:ext>
            </p:extLst>
          </p:nvPr>
        </p:nvGraphicFramePr>
        <p:xfrm>
          <a:off x="1217723" y="1160228"/>
          <a:ext cx="9799618" cy="4991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3" name="CorelDRAW" r:id="rId8" imgW="18297132" imgH="9319727" progId="CorelDraw.Graphic.21">
                  <p:embed/>
                </p:oleObj>
              </mc:Choice>
              <mc:Fallback>
                <p:oleObj name="CorelDRAW" r:id="rId8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17723" y="1160228"/>
                        <a:ext cx="9799618" cy="4991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624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Pozinhos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1053299"/>
              </p:ext>
            </p:extLst>
          </p:nvPr>
        </p:nvGraphicFramePr>
        <p:xfrm>
          <a:off x="1228891" y="1193542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5" name="CorelDRAW" r:id="rId6" imgW="18297132" imgH="9319727" progId="CorelDraw.Graphic.21">
                  <p:embed/>
                </p:oleObj>
              </mc:Choice>
              <mc:Fallback>
                <p:oleObj name="CorelDRAW" r:id="rId6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28891" y="1193542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9387867"/>
              </p:ext>
            </p:extLst>
          </p:nvPr>
        </p:nvGraphicFramePr>
        <p:xfrm>
          <a:off x="1217723" y="1193542"/>
          <a:ext cx="9734217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6" name="CorelDRAW" r:id="rId8" imgW="18297132" imgH="9319727" progId="CorelDraw.Graphic.21">
                  <p:embed/>
                </p:oleObj>
              </mc:Choice>
              <mc:Fallback>
                <p:oleObj name="CorelDRAW" r:id="rId8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17723" y="1193542"/>
                        <a:ext cx="9734217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610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Ferramentas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528034" y="1748390"/>
            <a:ext cx="974372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Monitor de Mercado</a:t>
            </a:r>
          </a:p>
          <a:p>
            <a:pPr marL="457200" indent="-457200">
              <a:buFontTx/>
              <a:buChar char="-"/>
            </a:pP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Análise e Simulação</a:t>
            </a:r>
          </a:p>
          <a:p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     - Volatilidade</a:t>
            </a:r>
          </a:p>
          <a:p>
            <a:r>
              <a:rPr lang="pt-BR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    - Estratégias </a:t>
            </a:r>
          </a:p>
          <a:p>
            <a:r>
              <a:rPr lang="pt-BR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    - Gráfico</a:t>
            </a:r>
          </a:p>
          <a:p>
            <a:endParaRPr lang="pt-BR" sz="2800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pPr marL="457200" indent="-457200">
              <a:buFontTx/>
              <a:buChar char="-"/>
            </a:pP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Minhas Estratégias</a:t>
            </a:r>
          </a:p>
          <a:p>
            <a:pPr marL="457200" indent="-457200">
              <a:buFontTx/>
              <a:buChar char="-"/>
            </a:pP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Meu Portfólio</a:t>
            </a:r>
          </a:p>
          <a:p>
            <a:pPr marL="457200" indent="-457200">
              <a:buFontTx/>
              <a:buChar char="-"/>
            </a:pP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Pozinhos</a:t>
            </a:r>
          </a:p>
        </p:txBody>
      </p:sp>
    </p:spTree>
    <p:extLst>
      <p:ext uri="{BB962C8B-B14F-4D97-AF65-F5344CB8AC3E}">
        <p14:creationId xmlns:p14="http://schemas.microsoft.com/office/powerpoint/2010/main" val="2587165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Monitor de Mercado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1053299"/>
              </p:ext>
            </p:extLst>
          </p:nvPr>
        </p:nvGraphicFramePr>
        <p:xfrm>
          <a:off x="1228891" y="1193542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9" name="CorelDRAW" r:id="rId6" imgW="18297132" imgH="9319727" progId="CorelDraw.Graphic.21">
                  <p:embed/>
                </p:oleObj>
              </mc:Choice>
              <mc:Fallback>
                <p:oleObj name="CorelDRAW" r:id="rId6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28891" y="1193542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0739347"/>
              </p:ext>
            </p:extLst>
          </p:nvPr>
        </p:nvGraphicFramePr>
        <p:xfrm>
          <a:off x="1228891" y="1215776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0" name="CorelDRAW" r:id="rId8" imgW="18302531" imgH="9321346" progId="CorelDraw.Graphic.21">
                  <p:embed/>
                </p:oleObj>
              </mc:Choice>
              <mc:Fallback>
                <p:oleObj name="CorelDRAW" r:id="rId8" imgW="18302531" imgH="9321346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28891" y="1215776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0840036"/>
              </p:ext>
            </p:extLst>
          </p:nvPr>
        </p:nvGraphicFramePr>
        <p:xfrm>
          <a:off x="1228891" y="1754097"/>
          <a:ext cx="1663230" cy="38372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1" name="CorelDRAW" r:id="rId10" imgW="2799000" imgH="6458400" progId="CorelDraw.Graphic.21">
                  <p:embed/>
                </p:oleObj>
              </mc:Choice>
              <mc:Fallback>
                <p:oleObj name="CorelDRAW" r:id="rId10" imgW="2799000" imgH="6458400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228891" y="1754097"/>
                        <a:ext cx="1663230" cy="38372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4244254"/>
              </p:ext>
            </p:extLst>
          </p:nvPr>
        </p:nvGraphicFramePr>
        <p:xfrm>
          <a:off x="1851025" y="1748390"/>
          <a:ext cx="1460500" cy="2414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" name="CorelDRAW" r:id="rId12" imgW="1460380" imgH="2414556" progId="CorelDraw.Graphic.21">
                  <p:embed/>
                </p:oleObj>
              </mc:Choice>
              <mc:Fallback>
                <p:oleObj name="CorelDRAW" r:id="rId12" imgW="1460380" imgH="2414556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851025" y="1748390"/>
                        <a:ext cx="1460500" cy="2414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6424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Análise e Simulação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1053299"/>
              </p:ext>
            </p:extLst>
          </p:nvPr>
        </p:nvGraphicFramePr>
        <p:xfrm>
          <a:off x="1228891" y="1193542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3" name="CorelDRAW" r:id="rId6" imgW="18297132" imgH="9319727" progId="CorelDraw.Graphic.21">
                  <p:embed/>
                </p:oleObj>
              </mc:Choice>
              <mc:Fallback>
                <p:oleObj name="CorelDRAW" r:id="rId6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28891" y="1193542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8602544"/>
              </p:ext>
            </p:extLst>
          </p:nvPr>
        </p:nvGraphicFramePr>
        <p:xfrm>
          <a:off x="1228891" y="1193542"/>
          <a:ext cx="9734217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4" name="CorelDRAW" r:id="rId8" imgW="18297132" imgH="9319727" progId="CorelDraw.Graphic.21">
                  <p:embed/>
                </p:oleObj>
              </mc:Choice>
              <mc:Fallback>
                <p:oleObj name="CorelDRAW" r:id="rId8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28891" y="1193542"/>
                        <a:ext cx="9734217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333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Volatilidade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1053299"/>
              </p:ext>
            </p:extLst>
          </p:nvPr>
        </p:nvGraphicFramePr>
        <p:xfrm>
          <a:off x="1228891" y="1193542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6" name="CorelDRAW" r:id="rId6" imgW="18297132" imgH="9319727" progId="CorelDraw.Graphic.21">
                  <p:embed/>
                </p:oleObj>
              </mc:Choice>
              <mc:Fallback>
                <p:oleObj name="CorelDRAW" r:id="rId6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28891" y="1193542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8999476"/>
              </p:ext>
            </p:extLst>
          </p:nvPr>
        </p:nvGraphicFramePr>
        <p:xfrm>
          <a:off x="1228890" y="1193542"/>
          <a:ext cx="9734217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7" name="CorelDRAW" r:id="rId8" imgW="18297132" imgH="9319727" progId="CorelDraw.Graphic.21">
                  <p:embed/>
                </p:oleObj>
              </mc:Choice>
              <mc:Fallback>
                <p:oleObj name="CorelDRAW" r:id="rId8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28890" y="1193542"/>
                        <a:ext cx="9734217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452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Estratégias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1053299"/>
              </p:ext>
            </p:extLst>
          </p:nvPr>
        </p:nvGraphicFramePr>
        <p:xfrm>
          <a:off x="1228891" y="1193542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3" name="CorelDRAW" r:id="rId6" imgW="18297132" imgH="9319727" progId="CorelDraw.Graphic.21">
                  <p:embed/>
                </p:oleObj>
              </mc:Choice>
              <mc:Fallback>
                <p:oleObj name="CorelDRAW" r:id="rId6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28891" y="1193542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7231293"/>
              </p:ext>
            </p:extLst>
          </p:nvPr>
        </p:nvGraphicFramePr>
        <p:xfrm>
          <a:off x="1227483" y="1193542"/>
          <a:ext cx="9734217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4" name="CorelDRAW" r:id="rId8" imgW="18297132" imgH="9319727" progId="CorelDraw.Graphic.21">
                  <p:embed/>
                </p:oleObj>
              </mc:Choice>
              <mc:Fallback>
                <p:oleObj name="CorelDRAW" r:id="rId8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27483" y="1193542"/>
                        <a:ext cx="9734217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6777229"/>
              </p:ext>
            </p:extLst>
          </p:nvPr>
        </p:nvGraphicFramePr>
        <p:xfrm>
          <a:off x="2938395" y="1683509"/>
          <a:ext cx="2201751" cy="37219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5" name="CorelDRAW" r:id="rId10" imgW="4168697" imgH="7048236" progId="CorelDraw.Graphic.21">
                  <p:embed/>
                </p:oleObj>
              </mc:Choice>
              <mc:Fallback>
                <p:oleObj name="CorelDRAW" r:id="rId10" imgW="4168697" imgH="7048236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938395" y="1683509"/>
                        <a:ext cx="2201751" cy="37219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2759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Possíveis Oportunidades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1053299"/>
              </p:ext>
            </p:extLst>
          </p:nvPr>
        </p:nvGraphicFramePr>
        <p:xfrm>
          <a:off x="1228891" y="1193542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2" name="CorelDRAW" r:id="rId6" imgW="18297132" imgH="9319727" progId="CorelDraw.Graphic.21">
                  <p:embed/>
                </p:oleObj>
              </mc:Choice>
              <mc:Fallback>
                <p:oleObj name="CorelDRAW" r:id="rId6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28891" y="1193542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1947161"/>
              </p:ext>
            </p:extLst>
          </p:nvPr>
        </p:nvGraphicFramePr>
        <p:xfrm>
          <a:off x="1217723" y="1192130"/>
          <a:ext cx="9736988" cy="49597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3" name="CorelDRAW" r:id="rId8" imgW="18297132" imgH="9319727" progId="CorelDraw.Graphic.21">
                  <p:embed/>
                </p:oleObj>
              </mc:Choice>
              <mc:Fallback>
                <p:oleObj name="CorelDRAW" r:id="rId8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17723" y="1192130"/>
                        <a:ext cx="9736988" cy="49597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357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err="1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PayOff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1053299"/>
              </p:ext>
            </p:extLst>
          </p:nvPr>
        </p:nvGraphicFramePr>
        <p:xfrm>
          <a:off x="1228891" y="1193542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6" name="CorelDRAW" r:id="rId6" imgW="18297132" imgH="9319727" progId="CorelDraw.Graphic.21">
                  <p:embed/>
                </p:oleObj>
              </mc:Choice>
              <mc:Fallback>
                <p:oleObj name="CorelDRAW" r:id="rId6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28891" y="1193542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8443629"/>
              </p:ext>
            </p:extLst>
          </p:nvPr>
        </p:nvGraphicFramePr>
        <p:xfrm>
          <a:off x="1193133" y="1193542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7" name="CorelDRAW" r:id="rId8" imgW="18297132" imgH="9319727" progId="CorelDraw.Graphic.21">
                  <p:embed/>
                </p:oleObj>
              </mc:Choice>
              <mc:Fallback>
                <p:oleObj name="CorelDRAW" r:id="rId8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193133" y="1193542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182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Minhas Estratégias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1053299"/>
              </p:ext>
            </p:extLst>
          </p:nvPr>
        </p:nvGraphicFramePr>
        <p:xfrm>
          <a:off x="1228891" y="1193542"/>
          <a:ext cx="9734218" cy="4958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4" name="CorelDRAW" r:id="rId6" imgW="18297132" imgH="9319727" progId="CorelDraw.Graphic.21">
                  <p:embed/>
                </p:oleObj>
              </mc:Choice>
              <mc:Fallback>
                <p:oleObj name="CorelDRAW" r:id="rId6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28891" y="1193542"/>
                        <a:ext cx="9734218" cy="49583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3643484"/>
              </p:ext>
            </p:extLst>
          </p:nvPr>
        </p:nvGraphicFramePr>
        <p:xfrm>
          <a:off x="1217723" y="1160228"/>
          <a:ext cx="9799618" cy="4991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5" name="CorelDRAW" r:id="rId8" imgW="18297132" imgH="9319727" progId="CorelDraw.Graphic.21">
                  <p:embed/>
                </p:oleObj>
              </mc:Choice>
              <mc:Fallback>
                <p:oleObj name="CorelDRAW" r:id="rId8" imgW="18297132" imgH="931972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17723" y="1160228"/>
                        <a:ext cx="9799618" cy="4991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5084322"/>
              </p:ext>
            </p:extLst>
          </p:nvPr>
        </p:nvGraphicFramePr>
        <p:xfrm>
          <a:off x="1191907" y="1120837"/>
          <a:ext cx="9869384" cy="50310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6" name="CorelDRAW" r:id="rId10" imgW="18299832" imgH="9326205" progId="CorelDraw.Graphic.21">
                  <p:embed/>
                </p:oleObj>
              </mc:Choice>
              <mc:Fallback>
                <p:oleObj name="CorelDRAW" r:id="rId10" imgW="18299832" imgH="9326205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191907" y="1120837"/>
                        <a:ext cx="9869384" cy="50310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404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3444</TotalTime>
  <Words>74</Words>
  <Application>Microsoft Office PowerPoint</Application>
  <PresentationFormat>Widescreen</PresentationFormat>
  <Paragraphs>34</Paragraphs>
  <Slides>12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2</vt:i4>
      </vt:variant>
      <vt:variant>
        <vt:lpstr>Títulos de slides</vt:lpstr>
      </vt:variant>
      <vt:variant>
        <vt:i4>12</vt:i4>
      </vt:variant>
    </vt:vector>
  </HeadingPairs>
  <TitlesOfParts>
    <vt:vector size="20" baseType="lpstr">
      <vt:lpstr>Arial</vt:lpstr>
      <vt:lpstr>Arial Rounded MT Bold</vt:lpstr>
      <vt:lpstr>Calibri</vt:lpstr>
      <vt:lpstr>Calibri Light</vt:lpstr>
      <vt:lpstr>England Signature</vt:lpstr>
      <vt:lpstr>Tema do Office</vt:lpstr>
      <vt:lpstr>CorelDRAW</vt:lpstr>
      <vt:lpstr>CorelDRAW 2019 Graphic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RooNDoSS</dc:creator>
  <cp:lastModifiedBy>RooNDoSS</cp:lastModifiedBy>
  <cp:revision>60</cp:revision>
  <dcterms:created xsi:type="dcterms:W3CDTF">2020-07-25T23:48:06Z</dcterms:created>
  <dcterms:modified xsi:type="dcterms:W3CDTF">2020-09-14T13:44:34Z</dcterms:modified>
</cp:coreProperties>
</file>

<file path=docProps/thumbnail.jpeg>
</file>